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2"/>
  </p:sldMasterIdLst>
  <p:notesMasterIdLst>
    <p:notesMasterId r:id="rId6"/>
  </p:notesMasterIdLst>
  <p:handoutMasterIdLst>
    <p:handoutMasterId r:id="rId7"/>
  </p:handoutMasterIdLst>
  <p:sldIdLst>
    <p:sldId id="315" r:id="rId3"/>
    <p:sldId id="316" r:id="rId4"/>
    <p:sldId id="317" r:id="rId5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820"/>
    <a:srgbClr val="EE7820"/>
    <a:srgbClr val="7DA2A6"/>
    <a:srgbClr val="C1194A"/>
    <a:srgbClr val="798A35"/>
    <a:srgbClr val="BCC151"/>
    <a:srgbClr val="EEB01D"/>
    <a:srgbClr val="F2B015"/>
    <a:srgbClr val="C83E84"/>
    <a:srgbClr val="FDA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75144" autoAdjust="0"/>
  </p:normalViewPr>
  <p:slideViewPr>
    <p:cSldViewPr snapToGrid="0">
      <p:cViewPr varScale="1">
        <p:scale>
          <a:sx n="98" d="100"/>
          <a:sy n="98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0B123-6ACE-44D5-9968-0EDC9102F54E}" type="datetimeFigureOut">
              <a:rPr lang="en-NZ" smtClean="0"/>
              <a:t>15/05/2024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DB968-B28F-48C4-9B25-62B0690308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4361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C396D-A1EC-4494-9AC6-D88A53BD776D}" type="datetimeFigureOut">
              <a:rPr lang="en-NZ" smtClean="0"/>
              <a:t>15/05/2024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A4768-37EF-457A-BD60-845D20E37C4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499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Online </a:t>
            </a:r>
            <a:r>
              <a:rPr lang="en-NZ"/>
              <a:t>event role model </a:t>
            </a:r>
            <a:r>
              <a:rPr lang="en-NZ" dirty="0"/>
              <a:t>PowerPoint template V1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A4768-37EF-457A-BD60-845D20E37C49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602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44;p27"/>
          <p:cNvPicPr preferRelativeResize="0"/>
          <p:nvPr userDrawn="1"/>
        </p:nvPicPr>
        <p:blipFill rotWithShape="1">
          <a:blip r:embed="rId3" cstate="email">
            <a:alphaModFix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4"/>
          <a:stretch/>
        </p:blipFill>
        <p:spPr>
          <a:xfrm>
            <a:off x="-635000" y="0"/>
            <a:ext cx="12869601" cy="68706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6" name="Picture 5" descr="TEC interlocking device header tab ">
            <a:extLst>
              <a:ext uri="{FF2B5EF4-FFF2-40B4-BE49-F238E27FC236}">
                <a16:creationId xmlns:a16="http://schemas.microsoft.com/office/drawing/2014/main" id="{7B62C75F-60A8-5E44-96B4-E0E6B08A81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9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00" y="778649"/>
            <a:ext cx="12869601" cy="23316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1177" y="2271059"/>
            <a:ext cx="7040287" cy="69327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0A92C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1917" y="778649"/>
            <a:ext cx="7069545" cy="1348976"/>
          </a:xfrm>
        </p:spPr>
        <p:txBody>
          <a:bodyPr anchor="b">
            <a:normAutofit/>
          </a:bodyPr>
          <a:lstStyle>
            <a:lvl1pPr algn="l">
              <a:defRPr sz="3733">
                <a:solidFill>
                  <a:srgbClr val="F0A92C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CE95FB-6B09-B447-A642-4C597B5EAC77}"/>
              </a:ext>
            </a:extLst>
          </p:cNvPr>
          <p:cNvSpPr txBox="1"/>
          <p:nvPr userDrawn="1"/>
        </p:nvSpPr>
        <p:spPr>
          <a:xfrm>
            <a:off x="1714214" y="535348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75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24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7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256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6469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E85F-D41D-2044-8A7B-E2D29F718B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5315-7C3B-4746-ADED-B8D1C51E1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45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E85F-D41D-2044-8A7B-E2D29F718B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5315-7C3B-4746-ADED-B8D1C51E1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9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E85F-D41D-2044-8A7B-E2D29F718B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5315-7C3B-4746-ADED-B8D1C51E1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00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E85F-D41D-2044-8A7B-E2D29F718B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5315-7C3B-4746-ADED-B8D1C51E1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57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14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E85F-D41D-2044-8A7B-E2D29F718B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5315-7C3B-4746-ADED-B8D1C51E1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13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E85F-D41D-2044-8A7B-E2D29F718B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5315-7C3B-4746-ADED-B8D1C51E1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3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1917" y="4158415"/>
            <a:ext cx="7069545" cy="1029167"/>
          </a:xfrm>
        </p:spPr>
        <p:txBody>
          <a:bodyPr anchor="b">
            <a:normAutofit/>
          </a:bodyPr>
          <a:lstStyle>
            <a:lvl1pPr algn="l">
              <a:defRPr sz="3733">
                <a:solidFill>
                  <a:srgbClr val="F0A92C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1177" y="5331017"/>
            <a:ext cx="7040287" cy="69327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0A92C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56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24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E85F-D41D-2044-8A7B-E2D29F718B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5315-7C3B-4746-ADED-B8D1C51E1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0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BBC4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5974976" cy="363686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1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DB6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5974976" cy="363686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5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83E84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5974976" cy="363686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8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405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5974976" cy="363686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2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A92C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5974976" cy="363686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2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13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94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612CE85F-D41D-2044-8A7B-E2D29F718B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5/15/2024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8EE35315-7C3B-4746-ADED-B8D1C51E1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8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1DCA717-B341-641C-DCC3-EB664DB057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6" y="5731996"/>
            <a:ext cx="3258071" cy="56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813"/>
    </mc:Choice>
    <mc:Fallback xmlns="">
      <p:transition advTm="1381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503FC-EC75-C44A-93AA-8BA4B9414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081E3F8-207D-3AA5-308C-BD64D520D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6" y="5731996"/>
            <a:ext cx="3258071" cy="56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6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813"/>
    </mc:Choice>
    <mc:Fallback xmlns="">
      <p:transition advTm="1381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4F52F-3A91-AC33-4FDB-5C87BF57D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AD36A77-5F8B-3151-AC34-3BF1AF449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6" y="5731996"/>
            <a:ext cx="3258071" cy="56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1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813"/>
    </mc:Choice>
    <mc:Fallback xmlns="">
      <p:transition advTm="13813"/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DC4691BF00A443899034738234036697" version="1.0.0">
  <systemFields>
    <field name="Objective-Id">
      <value order="0">A1699178</value>
    </field>
    <field name="Objective-Title">
      <value order="0">Inspiring the Future - School Toolkit Presentation (FINAL)</value>
    </field>
    <field name="Objective-Description">
      <value order="0"/>
    </field>
    <field name="Objective-CreationStamp">
      <value order="0">2021-04-19T21:42:56Z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2021-05-20T22:10:33Z</value>
    </field>
    <field name="Objective-Owner">
      <value order="0">Kelsey Moffatt</value>
    </field>
    <field name="Objective-Path">
      <value order="0">Objective Global Folder:TEC Global Folder (fA27):Strategy Development:Programmes:Careers System Strategy (CSS):Phase 3:Inspiring the Future:Marketing and Collateral:SD-P-CSS-Phase 3-Inspiring the Future (ITF)- MARKETING AND COLLATERAL:Schools - Marketing and Collateral - ITF</value>
    </field>
    <field name="Objective-Parent">
      <value order="0">Schools - Marketing and Collateral - ITF</value>
    </field>
    <field name="Objective-State">
      <value order="0">Being Drafted</value>
    </field>
    <field name="Objective-VersionId">
      <value order="0">vA3809634</value>
    </field>
    <field name="Objective-Version">
      <value order="0">0.4</value>
    </field>
    <field name="Objective-VersionNumber">
      <value order="0">4</value>
    </field>
    <field name="Objective-VersionComment">
      <value order="0"/>
    </field>
    <field name="Objective-FileNumber">
      <value order="0"/>
    </field>
    <field name="Objective-Classification">
      <value order="0"/>
    </field>
    <field name="Objective-Caveats">
      <value order="0"/>
    </field>
  </systemFields>
  <catalogues>
    <catalogue name="Document Type Catalogue" type="type" ori="id:cA6">
      <field name="Objective-Reference">
        <value order="0"/>
      </field>
      <field name="Objective-Date">
        <value order="0"/>
      </field>
      <field name="Objective-Action">
        <value order="0"/>
      </field>
      <field name="Objective-Responsible">
        <value order="0"/>
      </field>
      <field name="Objective-Financial Year">
        <value order="0"/>
      </field>
      <field name="Objective-Calendar Year">
        <value order="0"/>
      </field>
      <field name="Objective-EDUMIS Number">
        <value order="0"/>
      </field>
      <field name="Objective-Sub Sector">
        <value order="0"/>
      </field>
      <field name="Objective-Fund Name">
        <value order="0"/>
      </field>
      <field name="Objective-Connect Creator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DC4691BF00A443899034738234036697"/>
  </ds:schemaRefs>
</ds:datastoreItem>
</file>

<file path=docMetadata/LabelInfo.xml><?xml version="1.0" encoding="utf-8"?>
<clbl:labelList xmlns:clbl="http://schemas.microsoft.com/office/2020/mipLabelMetadata">
  <clbl:label id="{e8e4d407-812f-46ec-8e96-0358754f4085}" enabled="0" method="" siteId="{e8e4d407-812f-46ec-8e96-0358754f408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Georgia</vt:lpstr>
      <vt:lpstr>3_Office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2022-11-01T20:17:42Z</dcterms:created>
  <dcterms:modified xsi:type="dcterms:W3CDTF">2024-05-15T01:52:55Z</dcterms:modified>
</cp:coreProperties>
</file>