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2"/>
  </p:sldMasterIdLst>
  <p:notesMasterIdLst>
    <p:notesMasterId r:id="rId11"/>
  </p:notesMasterIdLst>
  <p:handoutMasterIdLst>
    <p:handoutMasterId r:id="rId12"/>
  </p:handoutMasterIdLst>
  <p:sldIdLst>
    <p:sldId id="315" r:id="rId3"/>
    <p:sldId id="317" r:id="rId4"/>
    <p:sldId id="318" r:id="rId5"/>
    <p:sldId id="321" r:id="rId6"/>
    <p:sldId id="327" r:id="rId7"/>
    <p:sldId id="322" r:id="rId8"/>
    <p:sldId id="326" r:id="rId9"/>
    <p:sldId id="325" r:id="rId1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94A"/>
    <a:srgbClr val="006064"/>
    <a:srgbClr val="F57820"/>
    <a:srgbClr val="EE7820"/>
    <a:srgbClr val="7DA2A6"/>
    <a:srgbClr val="798A35"/>
    <a:srgbClr val="BCC151"/>
    <a:srgbClr val="EEB01D"/>
    <a:srgbClr val="F2B015"/>
    <a:srgbClr val="C83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1494D-82FA-40BE-8D6B-CDD2185BD7B6}" v="25" dt="2024-05-15T01:52:14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78785" autoAdjust="0"/>
  </p:normalViewPr>
  <p:slideViewPr>
    <p:cSldViewPr snapToGrid="0">
      <p:cViewPr varScale="1">
        <p:scale>
          <a:sx n="102" d="100"/>
          <a:sy n="102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B123-6ACE-44D5-9968-0EDC9102F54E}" type="datetimeFigureOut">
              <a:rPr lang="en-NZ" smtClean="0"/>
              <a:t>15/05/2024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DB968-B28F-48C4-9B25-62B0690308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436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396D-A1EC-4494-9AC6-D88A53BD776D}" type="datetimeFigureOut">
              <a:rPr lang="en-NZ" smtClean="0"/>
              <a:t>15/05/2024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4768-37EF-457A-BD60-845D20E37C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499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Online </a:t>
            </a:r>
            <a:r>
              <a:rPr lang="en-NZ"/>
              <a:t>event schools PowerPoint </a:t>
            </a:r>
            <a:r>
              <a:rPr lang="en-NZ" dirty="0"/>
              <a:t>t</a:t>
            </a:r>
            <a:r>
              <a:rPr lang="en-NZ"/>
              <a:t>emplate </a:t>
            </a:r>
            <a:r>
              <a:rPr lang="en-NZ" dirty="0"/>
              <a:t>V1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175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936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87512-3DCA-F267-9955-1C77EF76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377126-5D95-01EA-F43E-4A9459BB5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C8AD0-F83E-810D-1105-6949243C3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B4C0D-9907-D151-17EA-EACEB166C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254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4C683-F98D-C08D-5307-D2B1DE49F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8C37E-4670-0267-F125-D430BFC434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0FA23-1574-A179-E25A-6FA749FCD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75513-14FB-6E21-90BE-B656E892E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016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38E2-DFD3-9BE6-C020-449C164D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FBDAF-D09D-F4E0-6640-E9D056BA2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E1BDF-66E6-3F9A-C7E6-3775FA92F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If you have any more role models – insert their presentation after this slide and then copy this slide after their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D974-1AF4-4F88-A290-FB5330485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66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A3172-ED87-1E32-5F35-298BC4AE2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4469F-8BD9-EF11-4A64-33D364C48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5F8C1-F5B1-E8A9-BE3E-665D40E50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58C2C-13CF-47E5-3D4E-E96CF968C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3596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38E2-DFD3-9BE6-C020-449C164D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FBDAF-D09D-F4E0-6640-E9D056BA2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E1BDF-66E6-3F9A-C7E6-3775FA92F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If you have any more role models – insert their presentation after this slide and then copy this slide after their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4D974-1AF4-4F88-A290-FB5330485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239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48011-4B36-D0BB-BA14-C0EF585F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E1634-273F-AB99-1DC3-CF0B25D29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4ADAF-2AEF-C642-BE6E-68B6C23D4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D4AAA-E021-AA2D-20A4-AE77F457D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4768-37EF-457A-BD60-845D20E37C4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549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44;p27"/>
          <p:cNvPicPr preferRelativeResize="0"/>
          <p:nvPr userDrawn="1"/>
        </p:nvPicPr>
        <p:blipFill rotWithShape="1">
          <a:blip r:embed="rId3" cstate="email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4"/>
          <a:stretch/>
        </p:blipFill>
        <p:spPr>
          <a:xfrm>
            <a:off x="-635000" y="0"/>
            <a:ext cx="12869601" cy="6870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6" name="Picture 5" descr="TEC interlocking device header tab ">
            <a:extLst>
              <a:ext uri="{FF2B5EF4-FFF2-40B4-BE49-F238E27FC236}">
                <a16:creationId xmlns:a16="http://schemas.microsoft.com/office/drawing/2014/main" id="{7B62C75F-60A8-5E44-96B4-E0E6B08A81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00" y="778649"/>
            <a:ext cx="12869601" cy="23316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1177" y="2271059"/>
            <a:ext cx="7040287" cy="6932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0A92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917" y="778649"/>
            <a:ext cx="7069545" cy="1348976"/>
          </a:xfrm>
        </p:spPr>
        <p:txBody>
          <a:bodyPr anchor="b">
            <a:normAutofit/>
          </a:bodyPr>
          <a:lstStyle>
            <a:lvl1pPr algn="l">
              <a:defRPr sz="3733">
                <a:solidFill>
                  <a:srgbClr val="F0A92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E95FB-6B09-B447-A642-4C597B5EAC77}"/>
              </a:ext>
            </a:extLst>
          </p:cNvPr>
          <p:cNvSpPr txBox="1"/>
          <p:nvPr userDrawn="1"/>
        </p:nvSpPr>
        <p:spPr>
          <a:xfrm>
            <a:off x="1714214" y="535348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7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4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25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46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4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0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5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1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3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3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917" y="4158415"/>
            <a:ext cx="7069545" cy="1029167"/>
          </a:xfrm>
        </p:spPr>
        <p:txBody>
          <a:bodyPr anchor="b">
            <a:normAutofit/>
          </a:bodyPr>
          <a:lstStyle>
            <a:lvl1pPr algn="l">
              <a:defRPr sz="3733">
                <a:solidFill>
                  <a:srgbClr val="F0A92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1177" y="5331017"/>
            <a:ext cx="7040287" cy="6932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0A92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56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4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BBC4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B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5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83E8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8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405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2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A92C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4976" cy="36368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2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13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94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612CE85F-D41D-2044-8A7B-E2D29F718B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5/15/2024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EE35315-7C3B-4746-ADED-B8D1C51E1A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ack and grey logo&#10;&#10;Description automatically generated">
            <a:extLst>
              <a:ext uri="{FF2B5EF4-FFF2-40B4-BE49-F238E27FC236}">
                <a16:creationId xmlns:a16="http://schemas.microsoft.com/office/drawing/2014/main" id="{9EAFBD60-C955-351B-A6F5-B1F2EDFC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399" y="1772199"/>
            <a:ext cx="5418541" cy="9397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B1F53-BEBC-7577-C12F-E2F1B5F141FE}"/>
              </a:ext>
            </a:extLst>
          </p:cNvPr>
          <p:cNvSpPr txBox="1"/>
          <p:nvPr/>
        </p:nvSpPr>
        <p:spPr>
          <a:xfrm>
            <a:off x="1076531" y="3667539"/>
            <a:ext cx="982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School name</a:t>
            </a:r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 online event</a:t>
            </a:r>
            <a:endParaRPr lang="en-NZ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4F52F-3A91-AC33-4FDB-5C87BF57D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rtoon&#10;&#10;Description automatically generated">
            <a:extLst>
              <a:ext uri="{FF2B5EF4-FFF2-40B4-BE49-F238E27FC236}">
                <a16:creationId xmlns:a16="http://schemas.microsoft.com/office/drawing/2014/main" id="{5E9107C5-C35E-CF42-E137-E8E33680B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88" t="5430" r="34807" b="56753"/>
          <a:stretch/>
        </p:blipFill>
        <p:spPr>
          <a:xfrm>
            <a:off x="4735713" y="1969024"/>
            <a:ext cx="2476513" cy="266093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DCE3F1-3E24-89E9-608E-917070895041}"/>
              </a:ext>
            </a:extLst>
          </p:cNvPr>
          <p:cNvGrpSpPr/>
          <p:nvPr/>
        </p:nvGrpSpPr>
        <p:grpSpPr>
          <a:xfrm>
            <a:off x="8680035" y="1799124"/>
            <a:ext cx="1574753" cy="2502810"/>
            <a:chOff x="3651379" y="955478"/>
            <a:chExt cx="1176767" cy="1959172"/>
          </a:xfrm>
        </p:grpSpPr>
        <p:pic>
          <p:nvPicPr>
            <p:cNvPr id="5" name="Picture 4" descr="A screenshot of a cartoon&#10;&#10;Description automatically generated">
              <a:extLst>
                <a:ext uri="{FF2B5EF4-FFF2-40B4-BE49-F238E27FC236}">
                  <a16:creationId xmlns:a16="http://schemas.microsoft.com/office/drawing/2014/main" id="{42A537AA-BF21-0BF6-56AD-C33BC44F6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0" t="50335" r="73250" b="6418"/>
            <a:stretch/>
          </p:blipFill>
          <p:spPr>
            <a:xfrm>
              <a:off x="3651379" y="1264444"/>
              <a:ext cx="1146154" cy="165020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D3752A-A4B4-76EB-BDD3-CFC9D7531C2D}"/>
                </a:ext>
              </a:extLst>
            </p:cNvPr>
            <p:cNvSpPr/>
            <p:nvPr/>
          </p:nvSpPr>
          <p:spPr>
            <a:xfrm>
              <a:off x="4507707" y="1128713"/>
              <a:ext cx="320439" cy="750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0984B1-4B2F-8431-FC3B-59814146D4C2}"/>
                </a:ext>
              </a:extLst>
            </p:cNvPr>
            <p:cNvSpPr/>
            <p:nvPr/>
          </p:nvSpPr>
          <p:spPr>
            <a:xfrm>
              <a:off x="4507707" y="1618060"/>
              <a:ext cx="228600" cy="396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ACEC53-67B6-619E-B3A5-063701C41CCD}"/>
                </a:ext>
              </a:extLst>
            </p:cNvPr>
            <p:cNvSpPr/>
            <p:nvPr/>
          </p:nvSpPr>
          <p:spPr>
            <a:xfrm>
              <a:off x="4507707" y="955478"/>
              <a:ext cx="228600" cy="396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F6C2AFA-05EB-E2CD-533F-B0FD7DEF0404}"/>
              </a:ext>
            </a:extLst>
          </p:cNvPr>
          <p:cNvSpPr txBox="1"/>
          <p:nvPr/>
        </p:nvSpPr>
        <p:spPr>
          <a:xfrm>
            <a:off x="864459" y="4646783"/>
            <a:ext cx="2948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b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Investigation session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5ABB1-9480-D94E-613B-CA8867405BEE}"/>
              </a:ext>
            </a:extLst>
          </p:cNvPr>
          <p:cNvSpPr txBox="1"/>
          <p:nvPr/>
        </p:nvSpPr>
        <p:spPr>
          <a:xfrm>
            <a:off x="8518083" y="4595170"/>
            <a:ext cx="2093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b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Deep dive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7DD61-8462-AD0C-0FEA-4277D971A3BE}"/>
              </a:ext>
            </a:extLst>
          </p:cNvPr>
          <p:cNvSpPr txBox="1"/>
          <p:nvPr/>
        </p:nvSpPr>
        <p:spPr>
          <a:xfrm>
            <a:off x="4927411" y="4646783"/>
            <a:ext cx="2093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b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The big reveal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7B19BC6-A9BD-F116-09A3-3F22EF3D6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425856"/>
            <a:ext cx="2948794" cy="511415"/>
          </a:xfrm>
          <a:prstGeom prst="rect">
            <a:avLst/>
          </a:prstGeom>
        </p:spPr>
      </p:pic>
      <p:pic>
        <p:nvPicPr>
          <p:cNvPr id="15" name="Picture 14" descr="A purple rectangle with black background&#10;&#10;Description automatically generated">
            <a:extLst>
              <a:ext uri="{FF2B5EF4-FFF2-40B4-BE49-F238E27FC236}">
                <a16:creationId xmlns:a16="http://schemas.microsoft.com/office/drawing/2014/main" id="{2EC87ED7-5F15-9E0D-0ED4-A97B60C1B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76" y="1355307"/>
            <a:ext cx="1542614" cy="1090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FC6436-C3C0-A38F-C290-8C43B18F15CF}"/>
              </a:ext>
            </a:extLst>
          </p:cNvPr>
          <p:cNvSpPr txBox="1"/>
          <p:nvPr/>
        </p:nvSpPr>
        <p:spPr>
          <a:xfrm rot="288585">
            <a:off x="10312907" y="1355307"/>
            <a:ext cx="568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dirty="0">
                <a:solidFill>
                  <a:srgbClr val="C1194A"/>
                </a:solidFill>
                <a:latin typeface="Aptos Display" panose="020B0004020202020204" pitchFamily="34" charset="0"/>
              </a:rPr>
              <a:t>?</a:t>
            </a:r>
          </a:p>
        </p:txBody>
      </p:sp>
      <p:pic>
        <p:nvPicPr>
          <p:cNvPr id="18" name="Picture 17" descr="A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6135EAEB-8896-6833-1C8A-43214FFBE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4" t="38210" r="3399" b="4823"/>
          <a:stretch/>
        </p:blipFill>
        <p:spPr>
          <a:xfrm>
            <a:off x="1170415" y="1969024"/>
            <a:ext cx="2494022" cy="24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14098-3B10-AC52-19E2-99971E1C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FA05F4F-2051-D3D5-5256-C4B547798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425856"/>
            <a:ext cx="2948794" cy="511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3FD091-0DC5-F2CF-AE74-395DC772F0E6}"/>
              </a:ext>
            </a:extLst>
          </p:cNvPr>
          <p:cNvSpPr txBox="1"/>
          <p:nvPr/>
        </p:nvSpPr>
        <p:spPr>
          <a:xfrm>
            <a:off x="2927878" y="1591005"/>
            <a:ext cx="6368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00" b="1" dirty="0">
                <a:solidFill>
                  <a:srgbClr val="FF572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Investigation session - Let’s go!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1EC728-3992-15ED-A758-4A5AE4F96AB3}"/>
              </a:ext>
            </a:extLst>
          </p:cNvPr>
          <p:cNvSpPr txBox="1"/>
          <p:nvPr/>
        </p:nvSpPr>
        <p:spPr>
          <a:xfrm>
            <a:off x="3009837" y="2206558"/>
            <a:ext cx="63689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400" b="1" dirty="0">
                <a:solidFill>
                  <a:srgbClr val="006064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Example yes/no questions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89B3A-0583-C7FF-DC1E-4D6F408AC7EF}"/>
              </a:ext>
            </a:extLst>
          </p:cNvPr>
          <p:cNvSpPr txBox="1"/>
          <p:nvPr/>
        </p:nvSpPr>
        <p:spPr>
          <a:xfrm>
            <a:off x="1328120" y="3196189"/>
            <a:ext cx="5125336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work with children?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work outside?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have to work weekends?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work with food?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work with animals?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1A9A7E-88FE-1633-902A-44D8B0BDC6C4}"/>
              </a:ext>
            </a:extLst>
          </p:cNvPr>
          <p:cNvSpPr txBox="1"/>
          <p:nvPr/>
        </p:nvSpPr>
        <p:spPr>
          <a:xfrm>
            <a:off x="6453456" y="3196189"/>
            <a:ext cx="4816106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need to write much for your job?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you the boss of other people?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you done an apprenticeship?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work with your hands?</a:t>
            </a:r>
          </a:p>
        </p:txBody>
      </p:sp>
    </p:spTree>
    <p:extLst>
      <p:ext uri="{BB962C8B-B14F-4D97-AF65-F5344CB8AC3E}">
        <p14:creationId xmlns:p14="http://schemas.microsoft.com/office/powerpoint/2010/main" val="40332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12EA8-61F5-59C6-9E44-6BD84C32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6101D57-3BF9-F7BB-CA33-E562EACC9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425856"/>
            <a:ext cx="2948794" cy="511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94D9D0-3723-9553-3AC4-D10FF09ECBF6}"/>
              </a:ext>
            </a:extLst>
          </p:cNvPr>
          <p:cNvSpPr txBox="1"/>
          <p:nvPr/>
        </p:nvSpPr>
        <p:spPr>
          <a:xfrm>
            <a:off x="1462613" y="2635415"/>
            <a:ext cx="926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Insert role model 1’s presentation and remove this slide</a:t>
            </a:r>
          </a:p>
        </p:txBody>
      </p:sp>
    </p:spTree>
    <p:extLst>
      <p:ext uri="{BB962C8B-B14F-4D97-AF65-F5344CB8AC3E}">
        <p14:creationId xmlns:p14="http://schemas.microsoft.com/office/powerpoint/2010/main" val="31117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D879-45BD-8D0D-4844-721D2973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94EFAD7-CEE3-432C-99A0-882E11C74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425856"/>
            <a:ext cx="2948794" cy="51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EDA4C-4415-995F-B189-FE6193E8B625}"/>
              </a:ext>
            </a:extLst>
          </p:cNvPr>
          <p:cNvSpPr txBox="1"/>
          <p:nvPr/>
        </p:nvSpPr>
        <p:spPr>
          <a:xfrm>
            <a:off x="3674721" y="1356785"/>
            <a:ext cx="4842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solidFill>
                  <a:srgbClr val="1E88E5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Deep dive - Example </a:t>
            </a:r>
            <a:r>
              <a:rPr lang="en-NZ" sz="3000" b="1" dirty="0" err="1">
                <a:solidFill>
                  <a:srgbClr val="1E88E5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patai</a:t>
            </a:r>
            <a:endParaRPr lang="en-NZ" sz="3000" b="1" dirty="0">
              <a:solidFill>
                <a:srgbClr val="1E88E5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BE00C-8B72-C546-DB93-AB9FFE408430}"/>
              </a:ext>
            </a:extLst>
          </p:cNvPr>
          <p:cNvSpPr txBox="1"/>
          <p:nvPr/>
        </p:nvSpPr>
        <p:spPr>
          <a:xfrm>
            <a:off x="3890558" y="2000544"/>
            <a:ext cx="4562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solidFill>
                  <a:srgbClr val="006064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But ask anything you 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45499-2224-A93B-F0F6-0AACBD9F1667}"/>
              </a:ext>
            </a:extLst>
          </p:cNvPr>
          <p:cNvSpPr txBox="1"/>
          <p:nvPr/>
        </p:nvSpPr>
        <p:spPr>
          <a:xfrm>
            <a:off x="1209233" y="2921302"/>
            <a:ext cx="7357748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 us an interesting story about your job?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enjoy about your job?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were your favourite subjects at school?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want to be when you were younger?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inspired you to do your job?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 there any challenges for you to get your job?</a:t>
            </a:r>
          </a:p>
        </p:txBody>
      </p:sp>
      <p:pic>
        <p:nvPicPr>
          <p:cNvPr id="7" name="Picture 6" descr="A yellow question mark on a black background&#10;&#10;Description automatically generated">
            <a:extLst>
              <a:ext uri="{FF2B5EF4-FFF2-40B4-BE49-F238E27FC236}">
                <a16:creationId xmlns:a16="http://schemas.microsoft.com/office/drawing/2014/main" id="{5457EBDC-BFD4-3FA7-CB08-EFC5EC9CE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444" b="55278"/>
          <a:stretch/>
        </p:blipFill>
        <p:spPr>
          <a:xfrm>
            <a:off x="8738431" y="2921302"/>
            <a:ext cx="2514553" cy="30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D9944-A091-37E1-1E1C-6C6C3944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287D1AC-AEBE-C694-4805-55B1AF6DA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425856"/>
            <a:ext cx="2948794" cy="511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1EDAE-EECE-0129-6FFC-E90C092041DF}"/>
              </a:ext>
            </a:extLst>
          </p:cNvPr>
          <p:cNvSpPr txBox="1"/>
          <p:nvPr/>
        </p:nvSpPr>
        <p:spPr>
          <a:xfrm>
            <a:off x="1462613" y="2635415"/>
            <a:ext cx="926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Insert role model 2’s presentation and remove this slide</a:t>
            </a:r>
          </a:p>
        </p:txBody>
      </p:sp>
    </p:spTree>
    <p:extLst>
      <p:ext uri="{BB962C8B-B14F-4D97-AF65-F5344CB8AC3E}">
        <p14:creationId xmlns:p14="http://schemas.microsoft.com/office/powerpoint/2010/main" val="31112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D879-45BD-8D0D-4844-721D2973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94EFAD7-CEE3-432C-99A0-882E11C74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425856"/>
            <a:ext cx="2948794" cy="51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EDA4C-4415-995F-B189-FE6193E8B625}"/>
              </a:ext>
            </a:extLst>
          </p:cNvPr>
          <p:cNvSpPr txBox="1"/>
          <p:nvPr/>
        </p:nvSpPr>
        <p:spPr>
          <a:xfrm>
            <a:off x="3674721" y="1356785"/>
            <a:ext cx="4842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solidFill>
                  <a:srgbClr val="1E88E5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Deep dive - Example </a:t>
            </a:r>
            <a:r>
              <a:rPr lang="en-NZ" sz="3000" b="1" dirty="0" err="1">
                <a:solidFill>
                  <a:srgbClr val="1E88E5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patai</a:t>
            </a:r>
            <a:endParaRPr lang="en-NZ" sz="3000" b="1" dirty="0">
              <a:solidFill>
                <a:srgbClr val="1E88E5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BE00C-8B72-C546-DB93-AB9FFE408430}"/>
              </a:ext>
            </a:extLst>
          </p:cNvPr>
          <p:cNvSpPr txBox="1"/>
          <p:nvPr/>
        </p:nvSpPr>
        <p:spPr>
          <a:xfrm>
            <a:off x="3890558" y="2000544"/>
            <a:ext cx="4562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b="1" dirty="0">
                <a:solidFill>
                  <a:srgbClr val="006064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But ask anything you 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45499-2224-A93B-F0F6-0AACBD9F1667}"/>
              </a:ext>
            </a:extLst>
          </p:cNvPr>
          <p:cNvSpPr txBox="1"/>
          <p:nvPr/>
        </p:nvSpPr>
        <p:spPr>
          <a:xfrm>
            <a:off x="1209233" y="2921302"/>
            <a:ext cx="7357748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enjoy about your job?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were your favourite subjects at school?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want to be when you were younger?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inspired you to do your job?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Were there any challenges for you to get your job?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could be anything</a:t>
            </a:r>
            <a: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what would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be?</a:t>
            </a:r>
          </a:p>
        </p:txBody>
      </p:sp>
      <p:pic>
        <p:nvPicPr>
          <p:cNvPr id="7" name="Picture 6" descr="A yellow question mark on a black background&#10;&#10;Description automatically generated">
            <a:extLst>
              <a:ext uri="{FF2B5EF4-FFF2-40B4-BE49-F238E27FC236}">
                <a16:creationId xmlns:a16="http://schemas.microsoft.com/office/drawing/2014/main" id="{5457EBDC-BFD4-3FA7-CB08-EFC5EC9CE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444" b="55278"/>
          <a:stretch/>
        </p:blipFill>
        <p:spPr>
          <a:xfrm>
            <a:off x="8738431" y="2921302"/>
            <a:ext cx="2514553" cy="30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7247E-913A-7438-E905-6D6D745C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4327F26-36A6-E138-30F6-4985EF33E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425856"/>
            <a:ext cx="2948794" cy="511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8725C7-7AB3-B2E2-A896-97277A67BAE4}"/>
              </a:ext>
            </a:extLst>
          </p:cNvPr>
          <p:cNvSpPr txBox="1"/>
          <p:nvPr/>
        </p:nvSpPr>
        <p:spPr>
          <a:xfrm>
            <a:off x="1981185" y="2131306"/>
            <a:ext cx="4329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0" b="1" dirty="0">
                <a:solidFill>
                  <a:srgbClr val="C2185B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Kia ora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FC074-B7DD-E86B-A596-614F5FDE7EA9}"/>
              </a:ext>
            </a:extLst>
          </p:cNvPr>
          <p:cNvSpPr txBox="1"/>
          <p:nvPr/>
        </p:nvSpPr>
        <p:spPr>
          <a:xfrm>
            <a:off x="1263819" y="3762522"/>
            <a:ext cx="5614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b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Thank you</a:t>
            </a:r>
          </a:p>
        </p:txBody>
      </p:sp>
      <p:pic>
        <p:nvPicPr>
          <p:cNvPr id="8" name="Picture 7" descr="A yellow cup with black text&#10;&#10;Description automatically generated">
            <a:extLst>
              <a:ext uri="{FF2B5EF4-FFF2-40B4-BE49-F238E27FC236}">
                <a16:creationId xmlns:a16="http://schemas.microsoft.com/office/drawing/2014/main" id="{BD1E639B-4E8C-8C88-F157-B39BEB405F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14" t="34424" r="29960" b="33590"/>
          <a:stretch/>
        </p:blipFill>
        <p:spPr>
          <a:xfrm>
            <a:off x="7027664" y="2305272"/>
            <a:ext cx="3262681" cy="27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13"/>
    </mc:Choice>
    <mc:Fallback xmlns="">
      <p:transition advTm="13813"/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DC4691BF00A443899034738234036697" version="1.0.0">
  <systemFields>
    <field name="Objective-Id">
      <value order="0">A1699178</value>
    </field>
    <field name="Objective-Title">
      <value order="0">Inspiring the Future - School Toolkit Presentation (FINAL)</value>
    </field>
    <field name="Objective-Description">
      <value order="0"/>
    </field>
    <field name="Objective-CreationStamp">
      <value order="0">2021-04-19T21:42:56Z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2021-05-20T22:10:33Z</value>
    </field>
    <field name="Objective-Owner">
      <value order="0">Kelsey Moffatt</value>
    </field>
    <field name="Objective-Path">
      <value order="0">Objective Global Folder:TEC Global Folder (fA27):Strategy Development:Programmes:Careers System Strategy (CSS):Phase 3:Inspiring the Future:Marketing and Collateral:SD-P-CSS-Phase 3-Inspiring the Future (ITF)- MARKETING AND COLLATERAL:Schools - Marketing and Collateral - ITF</value>
    </field>
    <field name="Objective-Parent">
      <value order="0">Schools - Marketing and Collateral - ITF</value>
    </field>
    <field name="Objective-State">
      <value order="0">Being Drafted</value>
    </field>
    <field name="Objective-VersionId">
      <value order="0">vA3809634</value>
    </field>
    <field name="Objective-Version">
      <value order="0">0.4</value>
    </field>
    <field name="Objective-VersionNumber">
      <value order="0">4</value>
    </field>
    <field name="Objective-VersionComment">
      <value order="0"/>
    </field>
    <field name="Objective-FileNumber">
      <value order="0"/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Reference">
        <value order="0"/>
      </field>
      <field name="Objective-Date">
        <value order="0"/>
      </field>
      <field name="Objective-Action">
        <value order="0"/>
      </field>
      <field name="Objective-Responsible">
        <value order="0"/>
      </field>
      <field name="Objective-Financial Year">
        <value order="0"/>
      </field>
      <field name="Objective-Calendar Year">
        <value order="0"/>
      </field>
      <field name="Objective-EDUMIS Number">
        <value order="0"/>
      </field>
      <field name="Objective-Sub Sector">
        <value order="0"/>
      </field>
      <field name="Objective-Fund Name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Metadata/LabelInfo.xml><?xml version="1.0" encoding="utf-8"?>
<clbl:labelList xmlns:clbl="http://schemas.microsoft.com/office/2020/mipLabelMetadata">
  <clbl:label id="{e8e4d407-812f-46ec-8e96-0358754f4085}" enabled="0" method="" siteId="{e8e4d407-812f-46ec-8e96-0358754f408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 Display</vt:lpstr>
      <vt:lpstr>Arial</vt:lpstr>
      <vt:lpstr>Calibri</vt:lpstr>
      <vt:lpstr>Calibri Light</vt:lpstr>
      <vt:lpstr>Georgia</vt:lpstr>
      <vt:lpstr>Open Sans</vt:lpstr>
      <vt:lpstr>Roboto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2022-11-01T20:17:42Z</dcterms:created>
  <dcterms:modified xsi:type="dcterms:W3CDTF">2024-05-15T01:53:13Z</dcterms:modified>
</cp:coreProperties>
</file>